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3" r:id="rId3"/>
    <p:sldId id="709" r:id="rId5"/>
    <p:sldId id="864" r:id="rId6"/>
    <p:sldId id="874" r:id="rId7"/>
    <p:sldId id="865" r:id="rId8"/>
    <p:sldId id="875" r:id="rId9"/>
    <p:sldId id="889" r:id="rId10"/>
    <p:sldId id="876" r:id="rId11"/>
    <p:sldId id="877" r:id="rId12"/>
    <p:sldId id="894" r:id="rId13"/>
    <p:sldId id="895" r:id="rId14"/>
    <p:sldId id="647" r:id="rId15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</p:embeddedFont>
    <p:embeddedFont>
      <p:font typeface="仿宋_GB2312" panose="02010609030101010101" charset="-122"/>
      <p:regular r:id="rId26"/>
    </p:embeddedFont>
    <p:embeddedFont>
      <p:font typeface="仿宋" panose="02010609060101010101" charset="-122"/>
      <p:regular r:id="rId27"/>
    </p:embeddedFont>
    <p:embeddedFont>
      <p:font typeface="华文琥珀" panose="02010800040101010101" charset="-122"/>
      <p:regular r:id="rId28"/>
    </p:embeddedFont>
  </p:embeddedFontLst>
  <p:custDataLst>
    <p:tags r:id="rId29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75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国内差旅报销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8235950" cy="7378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-4.3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提交成功，提示打印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795" y="1628775"/>
            <a:ext cx="734441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此页面出现，直接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确定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打印即可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endParaRPr lang="en-US" altLang="zh-CN"/>
          </a:p>
        </p:txBody>
      </p:sp>
      <p:sp>
        <p:nvSpPr>
          <p:cNvPr id="3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2204720"/>
            <a:ext cx="7613650" cy="405320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8235950" cy="7378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-4.4 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打印预约单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140" y="1628775"/>
            <a:ext cx="3496310" cy="404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此页面出现，直接打印即可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该报销单打印成功后，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无须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加盖单位公章，仅需要项目负责人和经办人在该报销单签字，本报销单下的发票和行程单均无需签字（此业务签字规定与日常报销业务，完全相反）。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endParaRPr lang="en-US" altLang="zh-CN"/>
          </a:p>
        </p:txBody>
      </p:sp>
      <p:sp>
        <p:nvSpPr>
          <p:cNvPr id="3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525" y="1412875"/>
            <a:ext cx="4461510" cy="50088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755650" y="1124585"/>
            <a:ext cx="762190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网上报账系统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sz="2400" b="0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628775"/>
            <a:ext cx="7101205" cy="4862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新业务填报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报销范围：国内差旅过程中产生的交通费（汽车票、火车票、飞机票）、住宿费、会议（务）费、交通补助、伙食补助、其他费用。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512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2493010"/>
            <a:ext cx="8229600" cy="317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/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选择项目号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57350"/>
            <a:ext cx="8229600" cy="3543300"/>
          </a:xfrm>
          <a:prstGeom prst="rect">
            <a:avLst/>
          </a:prstGeom>
        </p:spPr>
      </p:pic>
      <p:sp>
        <p:nvSpPr>
          <p:cNvPr id="5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5068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-2.2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下一步（差旅费用明细）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选择具体项目后，下方可显示当前项目的余额信息、授权信息等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2415540"/>
            <a:ext cx="7905750" cy="36144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-3.1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输入具体差旅费用明细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340485"/>
            <a:ext cx="8229600" cy="49149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-3.1.1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添加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行程单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340485"/>
            <a:ext cx="7541895" cy="48996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445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-4.1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输入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选择支付方式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根据具体业务信息，选择对应的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支付方式（冲借款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对公支付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对私支付）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，准确填写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对应信息。如发票为电子发票，则通过税票录入进行查验。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353945"/>
            <a:ext cx="7821930" cy="39528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二、国内差旅报销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-4.2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电子发票查验</a:t>
            </a:r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（如纸质发票，无须此环节）</a:t>
            </a:r>
            <a:endParaRPr kumimoji="0" lang="zh-CN" altLang="en-US" sz="18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25840" cy="5016500"/>
          </a:xfrm>
          <a:prstGeom prst="rect">
            <a:avLst/>
          </a:prstGeom>
        </p:spPr>
      </p:pic>
      <p:sp>
        <p:nvSpPr>
          <p:cNvPr id="3" name="文本框 99"/>
          <p:cNvSpPr txBox="1"/>
          <p:nvPr/>
        </p:nvSpPr>
        <p:spPr>
          <a:xfrm>
            <a:off x="2830830" y="260985"/>
            <a:ext cx="5958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流程——国内差旅报销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演示</Application>
  <PresentationFormat>全屏显示(4:3)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华文琥珀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850</cp:revision>
  <dcterms:created xsi:type="dcterms:W3CDTF">2011-10-28T02:16:00Z</dcterms:created>
  <dcterms:modified xsi:type="dcterms:W3CDTF">2024-05-30T09:07:30Z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59A3796E06F34036846981EEDF9B4872_13</vt:lpwstr>
  </property>
</Properties>
</file>