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3" r:id="rId3"/>
    <p:sldId id="709" r:id="rId5"/>
    <p:sldId id="864" r:id="rId6"/>
    <p:sldId id="874" r:id="rId7"/>
    <p:sldId id="865" r:id="rId8"/>
    <p:sldId id="875" r:id="rId9"/>
    <p:sldId id="876" r:id="rId10"/>
    <p:sldId id="877" r:id="rId11"/>
    <p:sldId id="887" r:id="rId12"/>
    <p:sldId id="647" r:id="rId1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</p:embeddedFont>
    <p:embeddedFont>
      <p:font typeface="仿宋_GB2312" panose="02010609030101010101" charset="-122"/>
      <p:regular r:id="rId24"/>
    </p:embeddedFont>
    <p:embeddedFont>
      <p:font typeface="仿宋" panose="02010609060101010101" charset="-122"/>
      <p:regular r:id="rId25"/>
    </p:embeddedFont>
    <p:embeddedFont>
      <p:font typeface="华文琥珀" panose="02010800040101010101" charset="-122"/>
      <p:regular r:id="rId26"/>
    </p:embeddedFont>
  </p:embeddedFontLst>
  <p:custDataLst>
    <p:tags r:id="rId2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75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日常报销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755650" y="1124585"/>
            <a:ext cx="762190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网上报账系统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sz="2400" b="0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628775"/>
            <a:ext cx="7101205" cy="4862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二、日常报销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新业务填报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报销范围：除差旅费、校内转账、资产报销、劳务费之外的报销内容，如：咨询费、版面费、购买实验用品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/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办公用品等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2420620"/>
            <a:ext cx="8282940" cy="42976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二、日常报销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/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选择项目号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917065"/>
            <a:ext cx="8229600" cy="395160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137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二、日常报销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-2.2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下一步（报销费用明细）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选择具体项目后，下方可显示当前项目的余额信息、授权信息等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7170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420620"/>
            <a:ext cx="8229600" cy="3425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137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二、日常报销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-3.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输入具体报销内容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根据具体业务信息，选择对应的报销内容，准确填写单据数、金额等；可选择“保存”或直接点击“下一步（支付方式）”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8194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420303"/>
            <a:ext cx="8229600" cy="4249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445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二、日常报销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-4.1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选择支付方式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根据具体业务信息，选择对应的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支付方式（冲借款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对公支付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对私支付）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，准确填写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对应信息。如发票为电子发票，则通过税票录入进行查验。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2348865"/>
            <a:ext cx="8229600" cy="433451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二、日常报销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电子发票查验</a:t>
            </a:r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（如纸质发票，无须此环节）</a:t>
            </a:r>
            <a:endParaRPr kumimoji="0" lang="zh-CN" altLang="en-US" sz="18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25840" cy="50165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8235950" cy="7378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二、日常报销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-4.3 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打印预约单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流程——日常报销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245" y="1700530"/>
            <a:ext cx="4205605" cy="4469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795" y="1628775"/>
            <a:ext cx="3496310" cy="404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此页面出现，直接打印即可，无须在该预约单单上签字/盖章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日常报销业务的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签字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仅需要签在发票上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每张发票都需要至少项目负责人和经办人双方签字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发票内容为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实物（办公用品、试剂、耗材等）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则对应发票上须增加验收人签字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；如发票内容为服务，则无须增加验收人签字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/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WPS 演示</Application>
  <PresentationFormat>全屏显示(4:3)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华文琥珀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845</cp:revision>
  <dcterms:created xsi:type="dcterms:W3CDTF">2011-10-28T02:16:00Z</dcterms:created>
  <dcterms:modified xsi:type="dcterms:W3CDTF">2024-05-30T09:08:11Z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59A3796E06F34036846981EEDF9B4872_13</vt:lpwstr>
  </property>
</Properties>
</file>