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3" r:id="rId3"/>
    <p:sldId id="709" r:id="rId5"/>
    <p:sldId id="864" r:id="rId6"/>
    <p:sldId id="865" r:id="rId7"/>
    <p:sldId id="867" r:id="rId8"/>
    <p:sldId id="866" r:id="rId9"/>
    <p:sldId id="868" r:id="rId10"/>
    <p:sldId id="870" r:id="rId11"/>
    <p:sldId id="871" r:id="rId12"/>
    <p:sldId id="869" r:id="rId13"/>
    <p:sldId id="647" r:id="rId1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</p:embeddedFont>
    <p:embeddedFont>
      <p:font typeface="仿宋_GB2312" panose="02010609030101010101" charset="-122"/>
      <p:regular r:id="rId25"/>
    </p:embeddedFont>
    <p:embeddedFont>
      <p:font typeface="仿宋" panose="02010609060101010101" charset="-122"/>
      <p:regular r:id="rId26"/>
    </p:embeddedFont>
    <p:embeddedFont>
      <p:font typeface="华文琥珀" panose="02010800040101010101" charset="-122"/>
      <p:regular r:id="rId27"/>
    </p:embeddedFont>
  </p:embeddedFontLst>
  <p:custDataLst>
    <p:tags r:id="rId28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项目授权管理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60985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78295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六、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我的项目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此功能可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查看本人负责各项目的授权情况。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988820"/>
            <a:ext cx="7673340" cy="372999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60985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755650" y="1124585"/>
            <a:ext cx="762190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项目授权管理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sz="2400" b="0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3074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700530"/>
            <a:ext cx="6877050" cy="5022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60985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260" y="911225"/>
            <a:ext cx="75774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二、项目授权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（一）项目单独授权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项目授权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选择授权系统列表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查询系统：可查询本人名下所有负责的项目的财务详情。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报销系统：包含日常报销、资产报销、差旅报销等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申报系统：包含学生奖助学金、校内人员劳务费、校外人员劳务费等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3068955"/>
            <a:ext cx="7296785" cy="35128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89560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二、项目授权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（一）项目单独授权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: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2.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进行项目授权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以报销系统为例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512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2204720"/>
            <a:ext cx="8229600" cy="3967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60985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782955"/>
            <a:ext cx="75774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二、项目授权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（二）项目批量授权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批量授权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查询系统：可查询本人名下所有负责的项目的财务详情。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报销系统：包含日常报销、资产报销、差旅报销等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申报系统：包含学生奖助学金、校内人员劳务费、校外人员劳务费等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2780665"/>
            <a:ext cx="7901940" cy="376301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755650" y="1124585"/>
            <a:ext cx="762190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3.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进行项目授权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以报销系统为例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512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844675"/>
            <a:ext cx="8229600" cy="3967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99"/>
          <p:cNvSpPr txBox="1"/>
          <p:nvPr/>
        </p:nvSpPr>
        <p:spPr>
          <a:xfrm>
            <a:off x="2915603" y="289560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60985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782955"/>
            <a:ext cx="757745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三、取消授权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如需要取消授权，则使用此功能。该功能可批量取消授权，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也可单独取消某一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些项目授权。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920240"/>
            <a:ext cx="7658735" cy="45713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60985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470" y="980440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四、授权日志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此功能可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查看曾成功授权的记录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1985010"/>
            <a:ext cx="7246620" cy="28879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915603" y="260985"/>
            <a:ext cx="61309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项目授权管理</a:t>
            </a:r>
            <a:endParaRPr lang="zh-CN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1035" y="90868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五、被授权日志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此功能可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查看其他人曾成功授权本人的记录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060575"/>
            <a:ext cx="7266940" cy="38182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WPS 演示</Application>
  <PresentationFormat>全屏显示(4:3)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华文琥珀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839</cp:revision>
  <dcterms:created xsi:type="dcterms:W3CDTF">2011-10-28T02:16:00Z</dcterms:created>
  <dcterms:modified xsi:type="dcterms:W3CDTF">2024-05-30T09:09:51Z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59A3796E06F34036846981EEDF9B4872_13</vt:lpwstr>
  </property>
</Properties>
</file>