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3" r:id="rId3"/>
    <p:sldId id="709" r:id="rId5"/>
    <p:sldId id="864" r:id="rId6"/>
    <p:sldId id="874" r:id="rId7"/>
    <p:sldId id="865" r:id="rId8"/>
    <p:sldId id="875" r:id="rId9"/>
    <p:sldId id="897" r:id="rId10"/>
    <p:sldId id="898" r:id="rId11"/>
    <p:sldId id="895" r:id="rId12"/>
    <p:sldId id="647" r:id="rId1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</p:embeddedFont>
    <p:embeddedFont>
      <p:font typeface="仿宋_GB2312" panose="02010609030101010101" charset="-122"/>
      <p:regular r:id="rId24"/>
    </p:embeddedFont>
    <p:embeddedFont>
      <p:font typeface="仿宋" panose="02010609060101010101" charset="-122"/>
      <p:regular r:id="rId25"/>
    </p:embeddedFont>
    <p:embeddedFont>
      <p:font typeface="华文琥珀" panose="02010800040101010101" charset="-122"/>
      <p:regular r:id="rId26"/>
    </p:embeddedFont>
  </p:embeddedFontLst>
  <p:custDataLst>
    <p:tags r:id="rId2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75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资产报销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网上报账系统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sz="2400" b="0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628775"/>
            <a:ext cx="7101205" cy="486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9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二、资产报销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-1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新业务填报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资产报销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：购置资产，并在国有资产处取得《资产验收单》后，在此处进行财务预约报销。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420620"/>
            <a:ext cx="7954645" cy="362839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资产报销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-2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输入资产验收单号和附件张数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lang="en-US" altLang="zh-CN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输入资产验收单右上角处的验收单号（格式：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9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位数字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XZ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），输入附件张数，点击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资产验收单追加检索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2564765"/>
            <a:ext cx="8126730" cy="34067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137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二、资产报销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核对资产信息，选择列支项目号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核对资产信息，并点击    ，选择列支项目，选择“下一步（支付方式）”即可。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348865"/>
            <a:ext cx="8492490" cy="3866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45" y="1412875"/>
            <a:ext cx="350520" cy="2971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二、资产报销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4.1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选择支付方式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0" y="1700530"/>
            <a:ext cx="7918450" cy="44272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二、资产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电子发票查验</a:t>
            </a: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（如纸质发票，无须此环节）</a:t>
            </a:r>
            <a:endParaRPr kumimoji="0" lang="zh-CN" altLang="en-US" sz="18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25840" cy="5016500"/>
          </a:xfrm>
          <a:prstGeom prst="rect">
            <a:avLst/>
          </a:prstGeom>
        </p:spPr>
      </p:pic>
      <p:sp>
        <p:nvSpPr>
          <p:cNvPr id="4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二、资产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-4.3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提交成功，提示打印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795" y="1628775"/>
            <a:ext cx="73444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此页面出现，直接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确定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打印即可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endParaRPr lang="en-US" altLang="zh-CN"/>
          </a:p>
        </p:txBody>
      </p:sp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204720"/>
            <a:ext cx="7844790" cy="40030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二、资产报销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-5.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打印预约单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140" y="1628775"/>
            <a:ext cx="3496310" cy="404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此页面出现，直接打印即可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该报销单打印成功后，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无须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加盖单位公章和签字。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报销材料：报销单、资产验收单、发票（至少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人签字）、合同（合同金额超过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万）、汇款单（涉及大额支付，须追加领导签字）等。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endParaRPr lang="en-US" altLang="zh-CN"/>
          </a:p>
        </p:txBody>
      </p:sp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流程——资产报销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1557020"/>
            <a:ext cx="4367530" cy="49225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WPS 演示</Application>
  <PresentationFormat>全屏显示(4:3)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华文琥珀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863</cp:revision>
  <dcterms:created xsi:type="dcterms:W3CDTF">2011-10-28T02:16:00Z</dcterms:created>
  <dcterms:modified xsi:type="dcterms:W3CDTF">2024-05-30T09:10:49Z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